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60" r:id="rId3"/>
    <p:sldId id="273" r:id="rId4"/>
    <p:sldId id="281" r:id="rId5"/>
    <p:sldId id="282" r:id="rId6"/>
    <p:sldId id="288" r:id="rId7"/>
    <p:sldId id="283" r:id="rId8"/>
    <p:sldId id="285" r:id="rId9"/>
    <p:sldId id="284" r:id="rId10"/>
    <p:sldId id="286" r:id="rId11"/>
    <p:sldId id="287" r:id="rId12"/>
    <p:sldId id="289" r:id="rId13"/>
    <p:sldId id="290" r:id="rId14"/>
    <p:sldId id="291" r:id="rId15"/>
    <p:sldId id="293" r:id="rId16"/>
    <p:sldId id="292" r:id="rId17"/>
    <p:sldId id="280" r:id="rId18"/>
    <p:sldId id="294" r:id="rId19"/>
    <p:sldId id="263" r:id="rId20"/>
    <p:sldId id="266" r:id="rId21"/>
    <p:sldId id="264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SF Pro Display" panose="00000500000000000000" pitchFamily="50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0C0A9E"/>
    <a:srgbClr val="F5F8FF"/>
    <a:srgbClr val="E0E6FD"/>
    <a:srgbClr val="3A8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B0BED-4147-4EF9-B4D6-325E287E27DD}">
  <a:tblStyle styleId="{AABB0BED-4147-4EF9-B4D6-325E287E27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65" r:id="rId5"/>
    <p:sldLayoutId id="2147483670" r:id="rId6"/>
    <p:sldLayoutId id="2147483672" r:id="rId7"/>
    <p:sldLayoutId id="2147483673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2057811" y="2816966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All your solutions in one platform</a:t>
            </a:r>
            <a:endParaRPr sz="2000"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11711" y="1992032"/>
            <a:ext cx="6974700" cy="9191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</a:t>
            </a:r>
            <a:r>
              <a:rPr lang="en" sz="5000" dirty="0">
                <a:solidFill>
                  <a:schemeClr val="dk1"/>
                </a:solidFill>
              </a:rPr>
              <a:t>-Desk</a:t>
            </a:r>
            <a:endParaRPr sz="5000" dirty="0">
              <a:solidFill>
                <a:schemeClr val="dk1"/>
              </a:solidFill>
            </a:endParaRPr>
          </a:p>
        </p:txBody>
      </p: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3" name="Google Shape;1433;p35"/>
          <p:cNvGrpSpPr/>
          <p:nvPr/>
        </p:nvGrpSpPr>
        <p:grpSpPr>
          <a:xfrm>
            <a:off x="2610046" y="2740509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" name="Google Shape;1433;p35">
            <a:extLst>
              <a:ext uri="{FF2B5EF4-FFF2-40B4-BE49-F238E27FC236}">
                <a16:creationId xmlns:a16="http://schemas.microsoft.com/office/drawing/2014/main" id="{D2D6370B-8609-5E8D-A282-834926EDF712}"/>
              </a:ext>
            </a:extLst>
          </p:cNvPr>
          <p:cNvGrpSpPr/>
          <p:nvPr/>
        </p:nvGrpSpPr>
        <p:grpSpPr>
          <a:xfrm flipH="1">
            <a:off x="2441868" y="2744616"/>
            <a:ext cx="3936683" cy="134070"/>
            <a:chOff x="1096850" y="3242811"/>
            <a:chExt cx="3936683" cy="134070"/>
          </a:xfrm>
        </p:grpSpPr>
        <p:cxnSp>
          <p:nvCxnSpPr>
            <p:cNvPr id="3" name="Google Shape;1434;p35">
              <a:extLst>
                <a:ext uri="{FF2B5EF4-FFF2-40B4-BE49-F238E27FC236}">
                  <a16:creationId xmlns:a16="http://schemas.microsoft.com/office/drawing/2014/main" id="{D7D6A81B-D4F1-973F-EE84-8C42F756994C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Google Shape;1435;p35">
              <a:extLst>
                <a:ext uri="{FF2B5EF4-FFF2-40B4-BE49-F238E27FC236}">
                  <a16:creationId xmlns:a16="http://schemas.microsoft.com/office/drawing/2014/main" id="{B0805A24-101D-FB1F-BED7-62CBDB791A9E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5" name="Google Shape;1436;p35">
                <a:extLst>
                  <a:ext uri="{FF2B5EF4-FFF2-40B4-BE49-F238E27FC236}">
                    <a16:creationId xmlns:a16="http://schemas.microsoft.com/office/drawing/2014/main" id="{C826CE3B-4ACD-3FEE-B9C2-F6AF8A90D4C3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1437;p35">
                <a:extLst>
                  <a:ext uri="{FF2B5EF4-FFF2-40B4-BE49-F238E27FC236}">
                    <a16:creationId xmlns:a16="http://schemas.microsoft.com/office/drawing/2014/main" id="{F152E353-5781-0C71-A800-22A32112EED3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10330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33304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1874520" y="125222"/>
            <a:ext cx="5394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Office-Specific Admin — Newsfeed</a:t>
            </a:r>
          </a:p>
        </p:txBody>
      </p:sp>
    </p:spTree>
    <p:extLst>
      <p:ext uri="{BB962C8B-B14F-4D97-AF65-F5344CB8AC3E}">
        <p14:creationId xmlns:p14="http://schemas.microsoft.com/office/powerpoint/2010/main" val="55320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01948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40924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1684020" y="125222"/>
            <a:ext cx="5775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Office-Specific Admin — Dashboard</a:t>
            </a:r>
          </a:p>
        </p:txBody>
      </p:sp>
    </p:spTree>
    <p:extLst>
      <p:ext uri="{BB962C8B-B14F-4D97-AF65-F5344CB8AC3E}">
        <p14:creationId xmlns:p14="http://schemas.microsoft.com/office/powerpoint/2010/main" val="163576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Super Admin — Newsfeed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789644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6467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9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Super Admin — Dashboard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740548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695803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55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982540" y="125222"/>
            <a:ext cx="3178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Statistical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237638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204850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1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350438" y="125222"/>
            <a:ext cx="444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Mobile App (In Development)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1614745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8216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0C3BF-5666-E827-6DD9-FEFEF3BC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68" y="719871"/>
            <a:ext cx="2395855" cy="442311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1D88F-E6AD-2986-EE9E-229C8BD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072" y="719871"/>
            <a:ext cx="2395855" cy="44231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9AC32-5E6C-B238-D885-1EE72ED1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157" y="719871"/>
            <a:ext cx="2395855" cy="44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75506"/>
            <a:ext cx="9144000" cy="60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/>
          <p:nvPr/>
        </p:nvSpPr>
        <p:spPr>
          <a:xfrm>
            <a:off x="3276342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1242177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0" name="Google Shape;2260;p59"/>
          <p:cNvSpPr txBox="1"/>
          <p:nvPr/>
        </p:nvSpPr>
        <p:spPr>
          <a:xfrm>
            <a:off x="509368" y="3344496"/>
            <a:ext cx="2195518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Faculties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nd Institutes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854692" y="3185894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Departments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820527" y="2005884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88839" y="3185894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Offices</a:t>
            </a:r>
            <a:endParaRPr sz="16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784612" y="3185894"/>
            <a:ext cx="185002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Clubs</a:t>
            </a:r>
          </a:p>
        </p:txBody>
      </p:sp>
      <p:sp>
        <p:nvSpPr>
          <p:cNvPr id="2269" name="Google Shape;2269;p59"/>
          <p:cNvSpPr txBox="1"/>
          <p:nvPr/>
        </p:nvSpPr>
        <p:spPr>
          <a:xfrm>
            <a:off x="2854692" y="2005884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88839" y="19949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937177" y="19949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30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310489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3" name="Google Shape;2273;p59"/>
          <p:cNvSpPr/>
          <p:nvPr/>
        </p:nvSpPr>
        <p:spPr>
          <a:xfrm>
            <a:off x="7344672" y="19515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75" name="Google Shape;2275;p59"/>
          <p:cNvCxnSpPr>
            <a:cxnSpLocks/>
          </p:cNvCxnSpPr>
          <p:nvPr/>
        </p:nvCxnSpPr>
        <p:spPr>
          <a:xfrm rot="16200000" flipH="1">
            <a:off x="1366447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cxnSpLocks/>
          </p:cNvCxnSpPr>
          <p:nvPr/>
        </p:nvCxnSpPr>
        <p:spPr>
          <a:xfrm rot="16200000" flipH="1">
            <a:off x="3408702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cxnSpLocks/>
          </p:cNvCxnSpPr>
          <p:nvPr/>
        </p:nvCxnSpPr>
        <p:spPr>
          <a:xfrm rot="16200000" flipH="1">
            <a:off x="5468722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cxnSpLocks/>
          </p:cNvCxnSpPr>
          <p:nvPr/>
        </p:nvCxnSpPr>
        <p:spPr>
          <a:xfrm rot="16200000" flipH="1">
            <a:off x="7489027" y="27584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7F051450-C15F-D1E6-F9C4-4093CE9B382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Piloting Area </a:t>
            </a:r>
            <a:r>
              <a:rPr lang="en-US" dirty="0"/>
              <a:t>(</a:t>
            </a:r>
            <a:r>
              <a:rPr lang="en-US" dirty="0" err="1"/>
              <a:t>JnU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6188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en" dirty="0">
                <a:solidFill>
                  <a:schemeClr val="tx1"/>
                </a:solidFill>
              </a:rPr>
              <a:t>Plan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00462" y="3445862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Institution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and Organization based Ads</a:t>
            </a:r>
            <a:endParaRPr sz="1500" dirty="0"/>
          </a:p>
        </p:txBody>
      </p:sp>
      <p:pic>
        <p:nvPicPr>
          <p:cNvPr id="15" name="Picture 14" descr="A mouse cursor and a yellow and blue square with a red arrow&#10;&#10;Description automatically generated">
            <a:extLst>
              <a:ext uri="{FF2B5EF4-FFF2-40B4-BE49-F238E27FC236}">
                <a16:creationId xmlns:a16="http://schemas.microsoft.com/office/drawing/2014/main" id="{CDA33709-655C-86B1-9806-44934DB4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31" y="1960177"/>
            <a:ext cx="790363" cy="790363"/>
          </a:xfrm>
          <a:prstGeom prst="rect">
            <a:avLst/>
          </a:prstGeom>
        </p:spPr>
      </p:pic>
      <p:pic>
        <p:nvPicPr>
          <p:cNvPr id="17" name="Picture 16" descr="A red and green pin with black text&#10;&#10;Description automatically generated">
            <a:extLst>
              <a:ext uri="{FF2B5EF4-FFF2-40B4-BE49-F238E27FC236}">
                <a16:creationId xmlns:a16="http://schemas.microsoft.com/office/drawing/2014/main" id="{ABFE2783-AD90-87AA-C054-B62183B0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306" y="1869378"/>
            <a:ext cx="790363" cy="790363"/>
          </a:xfrm>
          <a:prstGeom prst="rect">
            <a:avLst/>
          </a:prstGeom>
        </p:spPr>
      </p:pic>
      <p:pic>
        <p:nvPicPr>
          <p:cNvPr id="19" name="Picture 18" descr="A white and blue cloud with a black background&#10;&#10;Description automatically generated">
            <a:extLst>
              <a:ext uri="{FF2B5EF4-FFF2-40B4-BE49-F238E27FC236}">
                <a16:creationId xmlns:a16="http://schemas.microsoft.com/office/drawing/2014/main" id="{1CAE8199-357A-57CD-305B-87CD9B8C5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727" y="1812286"/>
            <a:ext cx="904545" cy="904545"/>
          </a:xfrm>
          <a:prstGeom prst="rect">
            <a:avLst/>
          </a:prstGeom>
        </p:spPr>
      </p:pic>
      <p:sp>
        <p:nvSpPr>
          <p:cNvPr id="30" name="Google Shape;1764;p45">
            <a:extLst>
              <a:ext uri="{FF2B5EF4-FFF2-40B4-BE49-F238E27FC236}">
                <a16:creationId xmlns:a16="http://schemas.microsoft.com/office/drawing/2014/main" id="{E8413640-1C77-21B4-2906-7F960EB3DBAA}"/>
              </a:ext>
            </a:extLst>
          </p:cNvPr>
          <p:cNvSpPr txBox="1">
            <a:spLocks/>
          </p:cNvSpPr>
          <p:nvPr/>
        </p:nvSpPr>
        <p:spPr>
          <a:xfrm>
            <a:off x="3527041" y="3250541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500" dirty="0"/>
              <a:t>Software-as-a-Service</a:t>
            </a:r>
          </a:p>
        </p:txBody>
      </p:sp>
      <p:sp>
        <p:nvSpPr>
          <p:cNvPr id="31" name="Google Shape;1764;p45">
            <a:extLst>
              <a:ext uri="{FF2B5EF4-FFF2-40B4-BE49-F238E27FC236}">
                <a16:creationId xmlns:a16="http://schemas.microsoft.com/office/drawing/2014/main" id="{732A24FE-9B9F-F3C0-E8C5-6E49ED1CCF08}"/>
              </a:ext>
            </a:extLst>
          </p:cNvPr>
          <p:cNvSpPr txBox="1">
            <a:spLocks/>
          </p:cNvSpPr>
          <p:nvPr/>
        </p:nvSpPr>
        <p:spPr>
          <a:xfrm>
            <a:off x="6239440" y="3269372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500" dirty="0"/>
              <a:t>Geo Location</a:t>
            </a:r>
          </a:p>
          <a:p>
            <a:pPr marL="0" indent="0" algn="ctr"/>
            <a:r>
              <a:rPr lang="en-US" sz="1500" dirty="0"/>
              <a:t>Based Ads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03;p53">
            <a:extLst>
              <a:ext uri="{FF2B5EF4-FFF2-40B4-BE49-F238E27FC236}">
                <a16:creationId xmlns:a16="http://schemas.microsoft.com/office/drawing/2014/main" id="{9F248BA9-C314-A672-B241-36138261C5F2}"/>
              </a:ext>
            </a:extLst>
          </p:cNvPr>
          <p:cNvSpPr txBox="1"/>
          <p:nvPr/>
        </p:nvSpPr>
        <p:spPr>
          <a:xfrm>
            <a:off x="5779527" y="215402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2104;p53">
            <a:extLst>
              <a:ext uri="{FF2B5EF4-FFF2-40B4-BE49-F238E27FC236}">
                <a16:creationId xmlns:a16="http://schemas.microsoft.com/office/drawing/2014/main" id="{57A8D268-AAFC-06AC-9CC4-0C7DA6F3FA18}"/>
              </a:ext>
            </a:extLst>
          </p:cNvPr>
          <p:cNvSpPr txBox="1"/>
          <p:nvPr/>
        </p:nvSpPr>
        <p:spPr>
          <a:xfrm>
            <a:off x="5779525" y="335240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Tools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" name="Google Shape;2105;p53">
            <a:extLst>
              <a:ext uri="{FF2B5EF4-FFF2-40B4-BE49-F238E27FC236}">
                <a16:creationId xmlns:a16="http://schemas.microsoft.com/office/drawing/2014/main" id="{205316A2-A67B-754B-11EB-42D8C4369D68}"/>
              </a:ext>
            </a:extLst>
          </p:cNvPr>
          <p:cNvSpPr txBox="1"/>
          <p:nvPr/>
        </p:nvSpPr>
        <p:spPr>
          <a:xfrm>
            <a:off x="1262375" y="1726243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Front-End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" name="Google Shape;2106;p53">
            <a:extLst>
              <a:ext uri="{FF2B5EF4-FFF2-40B4-BE49-F238E27FC236}">
                <a16:creationId xmlns:a16="http://schemas.microsoft.com/office/drawing/2014/main" id="{7B32891A-2B9A-B915-E660-BB6828B5784A}"/>
              </a:ext>
            </a:extLst>
          </p:cNvPr>
          <p:cNvSpPr txBox="1"/>
          <p:nvPr/>
        </p:nvSpPr>
        <p:spPr>
          <a:xfrm>
            <a:off x="5779525" y="1726228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Back-End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" name="Google Shape;2107;p53">
            <a:extLst>
              <a:ext uri="{FF2B5EF4-FFF2-40B4-BE49-F238E27FC236}">
                <a16:creationId xmlns:a16="http://schemas.microsoft.com/office/drawing/2014/main" id="{02463355-75BB-9DE5-EE27-9DAC3F75F5ED}"/>
              </a:ext>
            </a:extLst>
          </p:cNvPr>
          <p:cNvSpPr txBox="1"/>
          <p:nvPr/>
        </p:nvSpPr>
        <p:spPr>
          <a:xfrm>
            <a:off x="727620" y="3780190"/>
            <a:ext cx="263685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MySQL, Azure Cloud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08;p53">
            <a:extLst>
              <a:ext uri="{FF2B5EF4-FFF2-40B4-BE49-F238E27FC236}">
                <a16:creationId xmlns:a16="http://schemas.microsoft.com/office/drawing/2014/main" id="{16A5C796-7A36-186B-4578-A87294230576}"/>
              </a:ext>
            </a:extLst>
          </p:cNvPr>
          <p:cNvSpPr txBox="1"/>
          <p:nvPr/>
        </p:nvSpPr>
        <p:spPr>
          <a:xfrm>
            <a:off x="5779527" y="3780177"/>
            <a:ext cx="2533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 Studio Code, XAMPP,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Data Studio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109;p53">
            <a:extLst>
              <a:ext uri="{FF2B5EF4-FFF2-40B4-BE49-F238E27FC236}">
                <a16:creationId xmlns:a16="http://schemas.microsoft.com/office/drawing/2014/main" id="{1FD394A9-CA5C-8A56-7359-37297BA739E0}"/>
              </a:ext>
            </a:extLst>
          </p:cNvPr>
          <p:cNvSpPr txBox="1"/>
          <p:nvPr/>
        </p:nvSpPr>
        <p:spPr>
          <a:xfrm>
            <a:off x="1262375" y="335242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Database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3" name="Google Shape;2110;p53">
            <a:extLst>
              <a:ext uri="{FF2B5EF4-FFF2-40B4-BE49-F238E27FC236}">
                <a16:creationId xmlns:a16="http://schemas.microsoft.com/office/drawing/2014/main" id="{CB5F3402-F955-C150-10B5-B08AA9A006BF}"/>
              </a:ext>
            </a:extLst>
          </p:cNvPr>
          <p:cNvGrpSpPr/>
          <p:nvPr/>
        </p:nvGrpSpPr>
        <p:grpSpPr>
          <a:xfrm>
            <a:off x="3994484" y="2555426"/>
            <a:ext cx="1155299" cy="1155149"/>
            <a:chOff x="4085864" y="2304898"/>
            <a:chExt cx="972392" cy="972266"/>
          </a:xfrm>
        </p:grpSpPr>
        <p:sp>
          <p:nvSpPr>
            <p:cNvPr id="24" name="Google Shape;2111;p53">
              <a:extLst>
                <a:ext uri="{FF2B5EF4-FFF2-40B4-BE49-F238E27FC236}">
                  <a16:creationId xmlns:a16="http://schemas.microsoft.com/office/drawing/2014/main" id="{2F1BA6FA-F027-7E18-9C38-91E266252394}"/>
                </a:ext>
              </a:extLst>
            </p:cNvPr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112;p53">
              <a:extLst>
                <a:ext uri="{FF2B5EF4-FFF2-40B4-BE49-F238E27FC236}">
                  <a16:creationId xmlns:a16="http://schemas.microsoft.com/office/drawing/2014/main" id="{7ED7DF43-375D-2288-C1A2-290802E235EF}"/>
                </a:ext>
              </a:extLst>
            </p:cNvPr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113;p53">
              <a:extLst>
                <a:ext uri="{FF2B5EF4-FFF2-40B4-BE49-F238E27FC236}">
                  <a16:creationId xmlns:a16="http://schemas.microsoft.com/office/drawing/2014/main" id="{34928EAB-FDCA-F33E-E0F6-38C7A2A9A747}"/>
                </a:ext>
              </a:extLst>
            </p:cNvPr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114;p53">
            <a:extLst>
              <a:ext uri="{FF2B5EF4-FFF2-40B4-BE49-F238E27FC236}">
                <a16:creationId xmlns:a16="http://schemas.microsoft.com/office/drawing/2014/main" id="{400C5C47-7A53-EC7B-A2CE-5DE064ED648D}"/>
              </a:ext>
            </a:extLst>
          </p:cNvPr>
          <p:cNvSpPr txBox="1"/>
          <p:nvPr/>
        </p:nvSpPr>
        <p:spPr>
          <a:xfrm>
            <a:off x="1262375" y="215403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HTML, CSS, JavaScript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" name="Google Shape;2115;p53">
            <a:extLst>
              <a:ext uri="{FF2B5EF4-FFF2-40B4-BE49-F238E27FC236}">
                <a16:creationId xmlns:a16="http://schemas.microsoft.com/office/drawing/2014/main" id="{74C6E918-C3B5-9253-2A6A-0AB716D2B5A7}"/>
              </a:ext>
            </a:extLst>
          </p:cNvPr>
          <p:cNvCxnSpPr>
            <a:stCxn id="18" idx="3"/>
          </p:cNvCxnSpPr>
          <p:nvPr/>
        </p:nvCxnSpPr>
        <p:spPr>
          <a:xfrm>
            <a:off x="3364475" y="1978243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" name="Google Shape;2116;p53">
            <a:extLst>
              <a:ext uri="{FF2B5EF4-FFF2-40B4-BE49-F238E27FC236}">
                <a16:creationId xmlns:a16="http://schemas.microsoft.com/office/drawing/2014/main" id="{699C66AF-FEA4-4310-5AB6-1378420316F9}"/>
              </a:ext>
            </a:extLst>
          </p:cNvPr>
          <p:cNvCxnSpPr>
            <a:stCxn id="22" idx="3"/>
          </p:cNvCxnSpPr>
          <p:nvPr/>
        </p:nvCxnSpPr>
        <p:spPr>
          <a:xfrm>
            <a:off x="3364475" y="3604420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" name="Google Shape;2117;p53">
            <a:extLst>
              <a:ext uri="{FF2B5EF4-FFF2-40B4-BE49-F238E27FC236}">
                <a16:creationId xmlns:a16="http://schemas.microsoft.com/office/drawing/2014/main" id="{A75FC47D-9D92-F7E2-6E30-E6E80898C1C0}"/>
              </a:ext>
            </a:extLst>
          </p:cNvPr>
          <p:cNvCxnSpPr>
            <a:stCxn id="19" idx="1"/>
          </p:cNvCxnSpPr>
          <p:nvPr/>
        </p:nvCxnSpPr>
        <p:spPr>
          <a:xfrm flipH="1">
            <a:off x="5053525" y="1978228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" name="Google Shape;2118;p53">
            <a:extLst>
              <a:ext uri="{FF2B5EF4-FFF2-40B4-BE49-F238E27FC236}">
                <a16:creationId xmlns:a16="http://schemas.microsoft.com/office/drawing/2014/main" id="{BB4D4334-FDC7-FF58-95CD-5F3E69CCA18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101655" y="3323299"/>
            <a:ext cx="677871" cy="2811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1531;p39">
            <a:extLst>
              <a:ext uri="{FF2B5EF4-FFF2-40B4-BE49-F238E27FC236}">
                <a16:creationId xmlns:a16="http://schemas.microsoft.com/office/drawing/2014/main" id="{98D8648F-0FFC-E229-F157-932AA3C3D9E1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Tools and </a:t>
            </a:r>
            <a:r>
              <a:rPr lang="en-US" dirty="0">
                <a:solidFill>
                  <a:schemeClr val="tx1"/>
                </a:solidFill>
              </a:rPr>
              <a:t>Technologies</a:t>
            </a:r>
          </a:p>
        </p:txBody>
      </p:sp>
      <p:grpSp>
        <p:nvGrpSpPr>
          <p:cNvPr id="33" name="Google Shape;1712;p42">
            <a:extLst>
              <a:ext uri="{FF2B5EF4-FFF2-40B4-BE49-F238E27FC236}">
                <a16:creationId xmlns:a16="http://schemas.microsoft.com/office/drawing/2014/main" id="{CB37AEE6-06AA-C77F-8986-095EDE79DDDB}"/>
              </a:ext>
            </a:extLst>
          </p:cNvPr>
          <p:cNvGrpSpPr/>
          <p:nvPr/>
        </p:nvGrpSpPr>
        <p:grpSpPr>
          <a:xfrm>
            <a:off x="7477373" y="1976858"/>
            <a:ext cx="340332" cy="341173"/>
            <a:chOff x="1558836" y="713303"/>
            <a:chExt cx="475457" cy="476631"/>
          </a:xfrm>
        </p:grpSpPr>
        <p:sp>
          <p:nvSpPr>
            <p:cNvPr id="34" name="Google Shape;1713;p42">
              <a:extLst>
                <a:ext uri="{FF2B5EF4-FFF2-40B4-BE49-F238E27FC236}">
                  <a16:creationId xmlns:a16="http://schemas.microsoft.com/office/drawing/2014/main" id="{E27E1AC8-4A3A-9141-380F-340B51C649BC}"/>
                </a:ext>
              </a:extLst>
            </p:cNvPr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714;p42">
              <a:extLst>
                <a:ext uri="{FF2B5EF4-FFF2-40B4-BE49-F238E27FC236}">
                  <a16:creationId xmlns:a16="http://schemas.microsoft.com/office/drawing/2014/main" id="{7D62E9F6-075A-F353-8849-4759D92D75ED}"/>
                </a:ext>
              </a:extLst>
            </p:cNvPr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15;p42">
              <a:extLst>
                <a:ext uri="{FF2B5EF4-FFF2-40B4-BE49-F238E27FC236}">
                  <a16:creationId xmlns:a16="http://schemas.microsoft.com/office/drawing/2014/main" id="{44D27336-0C7B-27F0-AB66-FA9A54BADD0B}"/>
                </a:ext>
              </a:extLst>
            </p:cNvPr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716;p42">
              <a:extLst>
                <a:ext uri="{FF2B5EF4-FFF2-40B4-BE49-F238E27FC236}">
                  <a16:creationId xmlns:a16="http://schemas.microsoft.com/office/drawing/2014/main" id="{F5B03E7D-8847-17BF-A3F0-9229691A8500}"/>
                </a:ext>
              </a:extLst>
            </p:cNvPr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717;p42">
              <a:extLst>
                <a:ext uri="{FF2B5EF4-FFF2-40B4-BE49-F238E27FC236}">
                  <a16:creationId xmlns:a16="http://schemas.microsoft.com/office/drawing/2014/main" id="{95F05523-D1F6-E034-0789-EDA496D09B58}"/>
                </a:ext>
              </a:extLst>
            </p:cNvPr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18;p42">
              <a:extLst>
                <a:ext uri="{FF2B5EF4-FFF2-40B4-BE49-F238E27FC236}">
                  <a16:creationId xmlns:a16="http://schemas.microsoft.com/office/drawing/2014/main" id="{1B0CCB59-F724-E688-27D6-CD8076F296E2}"/>
                </a:ext>
              </a:extLst>
            </p:cNvPr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19;p42">
              <a:extLst>
                <a:ext uri="{FF2B5EF4-FFF2-40B4-BE49-F238E27FC236}">
                  <a16:creationId xmlns:a16="http://schemas.microsoft.com/office/drawing/2014/main" id="{DDE9DBE9-2894-60F9-EA9D-9B7B604112B0}"/>
                </a:ext>
              </a:extLst>
            </p:cNvPr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20;p42">
              <a:extLst>
                <a:ext uri="{FF2B5EF4-FFF2-40B4-BE49-F238E27FC236}">
                  <a16:creationId xmlns:a16="http://schemas.microsoft.com/office/drawing/2014/main" id="{63023AD4-4C03-9DD4-D525-FEAD2CFBE3EC}"/>
                </a:ext>
              </a:extLst>
            </p:cNvPr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721;p42">
              <a:extLst>
                <a:ext uri="{FF2B5EF4-FFF2-40B4-BE49-F238E27FC236}">
                  <a16:creationId xmlns:a16="http://schemas.microsoft.com/office/drawing/2014/main" id="{EDA16BFB-AFCA-3566-DDD3-8440961B86B2}"/>
                </a:ext>
              </a:extLst>
            </p:cNvPr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22;p42">
              <a:extLst>
                <a:ext uri="{FF2B5EF4-FFF2-40B4-BE49-F238E27FC236}">
                  <a16:creationId xmlns:a16="http://schemas.microsoft.com/office/drawing/2014/main" id="{F7EB43D0-A5F4-E5F0-F68A-21B62EA4F5AD}"/>
                </a:ext>
              </a:extLst>
            </p:cNvPr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723;p42">
              <a:extLst>
                <a:ext uri="{FF2B5EF4-FFF2-40B4-BE49-F238E27FC236}">
                  <a16:creationId xmlns:a16="http://schemas.microsoft.com/office/drawing/2014/main" id="{A3431224-3B61-C8E9-AC6F-45549C3A8B2E}"/>
                </a:ext>
              </a:extLst>
            </p:cNvPr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724;p42">
              <a:extLst>
                <a:ext uri="{FF2B5EF4-FFF2-40B4-BE49-F238E27FC236}">
                  <a16:creationId xmlns:a16="http://schemas.microsoft.com/office/drawing/2014/main" id="{A4CE5938-531C-688A-E055-828EAF8024D0}"/>
                </a:ext>
              </a:extLst>
            </p:cNvPr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25;p42">
              <a:extLst>
                <a:ext uri="{FF2B5EF4-FFF2-40B4-BE49-F238E27FC236}">
                  <a16:creationId xmlns:a16="http://schemas.microsoft.com/office/drawing/2014/main" id="{C8E21DF5-5DD2-B95D-E45A-8B028E416A5B}"/>
                </a:ext>
              </a:extLst>
            </p:cNvPr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726;p42">
              <a:extLst>
                <a:ext uri="{FF2B5EF4-FFF2-40B4-BE49-F238E27FC236}">
                  <a16:creationId xmlns:a16="http://schemas.microsoft.com/office/drawing/2014/main" id="{26CF438E-33E0-A563-05B3-CFDDF1F10FE0}"/>
                </a:ext>
              </a:extLst>
            </p:cNvPr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727;p42">
              <a:extLst>
                <a:ext uri="{FF2B5EF4-FFF2-40B4-BE49-F238E27FC236}">
                  <a16:creationId xmlns:a16="http://schemas.microsoft.com/office/drawing/2014/main" id="{AFD9467E-2E77-A859-5A4A-EC159F279978}"/>
                </a:ext>
              </a:extLst>
            </p:cNvPr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728;p42">
              <a:extLst>
                <a:ext uri="{FF2B5EF4-FFF2-40B4-BE49-F238E27FC236}">
                  <a16:creationId xmlns:a16="http://schemas.microsoft.com/office/drawing/2014/main" id="{BE50EEA5-FD34-47F1-4908-753741A879B1}"/>
                </a:ext>
              </a:extLst>
            </p:cNvPr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674;p42">
            <a:extLst>
              <a:ext uri="{FF2B5EF4-FFF2-40B4-BE49-F238E27FC236}">
                <a16:creationId xmlns:a16="http://schemas.microsoft.com/office/drawing/2014/main" id="{48C41B05-4697-CD67-F5EE-A6F1B6A8736F}"/>
              </a:ext>
            </a:extLst>
          </p:cNvPr>
          <p:cNvGrpSpPr/>
          <p:nvPr/>
        </p:nvGrpSpPr>
        <p:grpSpPr>
          <a:xfrm>
            <a:off x="750534" y="2015854"/>
            <a:ext cx="341227" cy="302177"/>
            <a:chOff x="713167" y="740543"/>
            <a:chExt cx="476707" cy="422153"/>
          </a:xfrm>
        </p:grpSpPr>
        <p:sp>
          <p:nvSpPr>
            <p:cNvPr id="51" name="Google Shape;1675;p42">
              <a:extLst>
                <a:ext uri="{FF2B5EF4-FFF2-40B4-BE49-F238E27FC236}">
                  <a16:creationId xmlns:a16="http://schemas.microsoft.com/office/drawing/2014/main" id="{030F59F7-C54B-A2FE-2CAC-35925C976FC3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676;p42">
              <a:extLst>
                <a:ext uri="{FF2B5EF4-FFF2-40B4-BE49-F238E27FC236}">
                  <a16:creationId xmlns:a16="http://schemas.microsoft.com/office/drawing/2014/main" id="{D6909CD0-AF00-9805-776D-54692E6F5F98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677;p42">
              <a:extLst>
                <a:ext uri="{FF2B5EF4-FFF2-40B4-BE49-F238E27FC236}">
                  <a16:creationId xmlns:a16="http://schemas.microsoft.com/office/drawing/2014/main" id="{D454D83F-3865-D306-65D8-00AEB1B83ABA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678;p42">
              <a:extLst>
                <a:ext uri="{FF2B5EF4-FFF2-40B4-BE49-F238E27FC236}">
                  <a16:creationId xmlns:a16="http://schemas.microsoft.com/office/drawing/2014/main" id="{0B2CB398-02F6-DF4A-DB62-39B474E4AC2A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679;p42">
              <a:extLst>
                <a:ext uri="{FF2B5EF4-FFF2-40B4-BE49-F238E27FC236}">
                  <a16:creationId xmlns:a16="http://schemas.microsoft.com/office/drawing/2014/main" id="{AFFBD637-06E4-D357-76A1-E7340F7F742C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680;p42">
              <a:extLst>
                <a:ext uri="{FF2B5EF4-FFF2-40B4-BE49-F238E27FC236}">
                  <a16:creationId xmlns:a16="http://schemas.microsoft.com/office/drawing/2014/main" id="{665B2D18-FFD1-B408-36EB-53B2DCC5D86D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681;p42">
              <a:extLst>
                <a:ext uri="{FF2B5EF4-FFF2-40B4-BE49-F238E27FC236}">
                  <a16:creationId xmlns:a16="http://schemas.microsoft.com/office/drawing/2014/main" id="{C30E1C66-B1BF-D7AB-9CE5-8C91BF715B16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682;p42">
              <a:extLst>
                <a:ext uri="{FF2B5EF4-FFF2-40B4-BE49-F238E27FC236}">
                  <a16:creationId xmlns:a16="http://schemas.microsoft.com/office/drawing/2014/main" id="{DF2C125A-E924-E775-B88D-B330C188BFDA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683;p42">
              <a:extLst>
                <a:ext uri="{FF2B5EF4-FFF2-40B4-BE49-F238E27FC236}">
                  <a16:creationId xmlns:a16="http://schemas.microsoft.com/office/drawing/2014/main" id="{B1649414-62C1-3610-7909-3E08461A28F3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684;p42">
              <a:extLst>
                <a:ext uri="{FF2B5EF4-FFF2-40B4-BE49-F238E27FC236}">
                  <a16:creationId xmlns:a16="http://schemas.microsoft.com/office/drawing/2014/main" id="{8F740A99-7A17-44C3-8692-7DE119E8B34A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685;p42">
              <a:extLst>
                <a:ext uri="{FF2B5EF4-FFF2-40B4-BE49-F238E27FC236}">
                  <a16:creationId xmlns:a16="http://schemas.microsoft.com/office/drawing/2014/main" id="{1C703B4E-31B1-F088-85DA-0E97C24B7060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686;p42">
              <a:extLst>
                <a:ext uri="{FF2B5EF4-FFF2-40B4-BE49-F238E27FC236}">
                  <a16:creationId xmlns:a16="http://schemas.microsoft.com/office/drawing/2014/main" id="{99576963-99F7-C5CA-725F-E53EE650A302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687;p42">
              <a:extLst>
                <a:ext uri="{FF2B5EF4-FFF2-40B4-BE49-F238E27FC236}">
                  <a16:creationId xmlns:a16="http://schemas.microsoft.com/office/drawing/2014/main" id="{66BF29ED-BE68-58EC-75FA-44F404A7CD1D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88;p42">
              <a:extLst>
                <a:ext uri="{FF2B5EF4-FFF2-40B4-BE49-F238E27FC236}">
                  <a16:creationId xmlns:a16="http://schemas.microsoft.com/office/drawing/2014/main" id="{AABEF399-94AE-EA10-05B8-34DFBD87E997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89;p42">
              <a:extLst>
                <a:ext uri="{FF2B5EF4-FFF2-40B4-BE49-F238E27FC236}">
                  <a16:creationId xmlns:a16="http://schemas.microsoft.com/office/drawing/2014/main" id="{54004A81-1B7D-32E9-9BE4-AA2375887C74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90;p42">
              <a:extLst>
                <a:ext uri="{FF2B5EF4-FFF2-40B4-BE49-F238E27FC236}">
                  <a16:creationId xmlns:a16="http://schemas.microsoft.com/office/drawing/2014/main" id="{69B1E122-D1DD-0283-3FCE-DB0BB911095B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691;p42">
              <a:extLst>
                <a:ext uri="{FF2B5EF4-FFF2-40B4-BE49-F238E27FC236}">
                  <a16:creationId xmlns:a16="http://schemas.microsoft.com/office/drawing/2014/main" id="{B7DEE68D-736A-AE57-070B-56D90CDBE4D8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692;p42">
              <a:extLst>
                <a:ext uri="{FF2B5EF4-FFF2-40B4-BE49-F238E27FC236}">
                  <a16:creationId xmlns:a16="http://schemas.microsoft.com/office/drawing/2014/main" id="{C07E64EE-28E3-7898-CFD4-79C7BE8DCC43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693;p42">
              <a:extLst>
                <a:ext uri="{FF2B5EF4-FFF2-40B4-BE49-F238E27FC236}">
                  <a16:creationId xmlns:a16="http://schemas.microsoft.com/office/drawing/2014/main" id="{9A44E4D1-E550-73D2-E803-248DE4248C2A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694;p42">
              <a:extLst>
                <a:ext uri="{FF2B5EF4-FFF2-40B4-BE49-F238E27FC236}">
                  <a16:creationId xmlns:a16="http://schemas.microsoft.com/office/drawing/2014/main" id="{AB2BE448-E765-F84A-D302-3305DE8ED001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695;p42">
              <a:extLst>
                <a:ext uri="{FF2B5EF4-FFF2-40B4-BE49-F238E27FC236}">
                  <a16:creationId xmlns:a16="http://schemas.microsoft.com/office/drawing/2014/main" id="{2B535D6E-D779-25EF-AB84-E8665F46AA62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696;p42">
              <a:extLst>
                <a:ext uri="{FF2B5EF4-FFF2-40B4-BE49-F238E27FC236}">
                  <a16:creationId xmlns:a16="http://schemas.microsoft.com/office/drawing/2014/main" id="{24180D32-0217-8768-7530-69CAB9D29AD0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697;p42">
              <a:extLst>
                <a:ext uri="{FF2B5EF4-FFF2-40B4-BE49-F238E27FC236}">
                  <a16:creationId xmlns:a16="http://schemas.microsoft.com/office/drawing/2014/main" id="{FCADFB50-F64E-AC8D-589B-844B952AAC15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698;p42">
              <a:extLst>
                <a:ext uri="{FF2B5EF4-FFF2-40B4-BE49-F238E27FC236}">
                  <a16:creationId xmlns:a16="http://schemas.microsoft.com/office/drawing/2014/main" id="{7E586FB2-8D1F-BC00-CE54-3A8A3CDB6987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37" name="Google Shape;1797;p45">
            <a:extLst>
              <a:ext uri="{FF2B5EF4-FFF2-40B4-BE49-F238E27FC236}">
                <a16:creationId xmlns:a16="http://schemas.microsoft.com/office/drawing/2014/main" id="{EC0933AE-5871-6CEB-42F5-A811930A4B90}"/>
              </a:ext>
            </a:extLst>
          </p:cNvPr>
          <p:cNvGrpSpPr/>
          <p:nvPr/>
        </p:nvGrpSpPr>
        <p:grpSpPr>
          <a:xfrm>
            <a:off x="946383" y="3642218"/>
            <a:ext cx="341362" cy="302150"/>
            <a:chOff x="6364624" y="740505"/>
            <a:chExt cx="476896" cy="422115"/>
          </a:xfrm>
        </p:grpSpPr>
        <p:sp>
          <p:nvSpPr>
            <p:cNvPr id="1738" name="Google Shape;1798;p45">
              <a:extLst>
                <a:ext uri="{FF2B5EF4-FFF2-40B4-BE49-F238E27FC236}">
                  <a16:creationId xmlns:a16="http://schemas.microsoft.com/office/drawing/2014/main" id="{162B9B37-9A74-37CB-7D17-26331D7A13D3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99;p45">
              <a:extLst>
                <a:ext uri="{FF2B5EF4-FFF2-40B4-BE49-F238E27FC236}">
                  <a16:creationId xmlns:a16="http://schemas.microsoft.com/office/drawing/2014/main" id="{3FD9CBFF-53C0-B327-3294-91787077DC9C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800;p45">
              <a:extLst>
                <a:ext uri="{FF2B5EF4-FFF2-40B4-BE49-F238E27FC236}">
                  <a16:creationId xmlns:a16="http://schemas.microsoft.com/office/drawing/2014/main" id="{3AA3A861-A5B1-2C9A-B595-1F234417D5CB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801;p45">
              <a:extLst>
                <a:ext uri="{FF2B5EF4-FFF2-40B4-BE49-F238E27FC236}">
                  <a16:creationId xmlns:a16="http://schemas.microsoft.com/office/drawing/2014/main" id="{A125C1CC-0998-7FD1-6B86-15302D230CF6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802;p45">
              <a:extLst>
                <a:ext uri="{FF2B5EF4-FFF2-40B4-BE49-F238E27FC236}">
                  <a16:creationId xmlns:a16="http://schemas.microsoft.com/office/drawing/2014/main" id="{0BFF38EE-EB89-D347-780E-962128BEC0AA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803;p45">
              <a:extLst>
                <a:ext uri="{FF2B5EF4-FFF2-40B4-BE49-F238E27FC236}">
                  <a16:creationId xmlns:a16="http://schemas.microsoft.com/office/drawing/2014/main" id="{B32D4318-7223-04FC-EADB-EABF88F8FA43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804;p45">
              <a:extLst>
                <a:ext uri="{FF2B5EF4-FFF2-40B4-BE49-F238E27FC236}">
                  <a16:creationId xmlns:a16="http://schemas.microsoft.com/office/drawing/2014/main" id="{FAA3C9F2-EA17-F271-F9F2-FD0E99FB6966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805;p45">
              <a:extLst>
                <a:ext uri="{FF2B5EF4-FFF2-40B4-BE49-F238E27FC236}">
                  <a16:creationId xmlns:a16="http://schemas.microsoft.com/office/drawing/2014/main" id="{44299CB2-0467-100D-A9E7-46E2025C4965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806;p45">
              <a:extLst>
                <a:ext uri="{FF2B5EF4-FFF2-40B4-BE49-F238E27FC236}">
                  <a16:creationId xmlns:a16="http://schemas.microsoft.com/office/drawing/2014/main" id="{ACE5FC21-CED7-BD6F-CA34-E211B8E8C50F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807;p45">
              <a:extLst>
                <a:ext uri="{FF2B5EF4-FFF2-40B4-BE49-F238E27FC236}">
                  <a16:creationId xmlns:a16="http://schemas.microsoft.com/office/drawing/2014/main" id="{8F61B374-4CC8-62AC-C564-92B44D68B532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808;p45">
              <a:extLst>
                <a:ext uri="{FF2B5EF4-FFF2-40B4-BE49-F238E27FC236}">
                  <a16:creationId xmlns:a16="http://schemas.microsoft.com/office/drawing/2014/main" id="{795887C1-06BE-7AFF-BB20-40D50DD77FEF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809;p45">
              <a:extLst>
                <a:ext uri="{FF2B5EF4-FFF2-40B4-BE49-F238E27FC236}">
                  <a16:creationId xmlns:a16="http://schemas.microsoft.com/office/drawing/2014/main" id="{D6BF3B38-EBD2-A649-8CB2-951C4BA121CC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810;p45">
              <a:extLst>
                <a:ext uri="{FF2B5EF4-FFF2-40B4-BE49-F238E27FC236}">
                  <a16:creationId xmlns:a16="http://schemas.microsoft.com/office/drawing/2014/main" id="{BA57E9F0-2649-AF10-C117-96460946C749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811;p45">
              <a:extLst>
                <a:ext uri="{FF2B5EF4-FFF2-40B4-BE49-F238E27FC236}">
                  <a16:creationId xmlns:a16="http://schemas.microsoft.com/office/drawing/2014/main" id="{39AEB9D8-1B5F-E2C5-8782-6E8423ACC95D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52" name="Google Shape;1699;p42">
            <a:extLst>
              <a:ext uri="{FF2B5EF4-FFF2-40B4-BE49-F238E27FC236}">
                <a16:creationId xmlns:a16="http://schemas.microsoft.com/office/drawing/2014/main" id="{3F7755E9-F162-1A9E-8901-E22A6081B3CD}"/>
              </a:ext>
            </a:extLst>
          </p:cNvPr>
          <p:cNvGrpSpPr/>
          <p:nvPr/>
        </p:nvGrpSpPr>
        <p:grpSpPr>
          <a:xfrm>
            <a:off x="7609599" y="3487540"/>
            <a:ext cx="341661" cy="290896"/>
            <a:chOff x="2335403" y="748460"/>
            <a:chExt cx="477313" cy="406392"/>
          </a:xfrm>
        </p:grpSpPr>
        <p:sp>
          <p:nvSpPr>
            <p:cNvPr id="1753" name="Google Shape;1700;p42">
              <a:extLst>
                <a:ext uri="{FF2B5EF4-FFF2-40B4-BE49-F238E27FC236}">
                  <a16:creationId xmlns:a16="http://schemas.microsoft.com/office/drawing/2014/main" id="{A9922C28-F8A1-8362-1ECB-3251DDA0AE90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01;p42">
              <a:extLst>
                <a:ext uri="{FF2B5EF4-FFF2-40B4-BE49-F238E27FC236}">
                  <a16:creationId xmlns:a16="http://schemas.microsoft.com/office/drawing/2014/main" id="{214B4520-EBD0-10A2-AA22-6BC320662A6F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02;p42">
              <a:extLst>
                <a:ext uri="{FF2B5EF4-FFF2-40B4-BE49-F238E27FC236}">
                  <a16:creationId xmlns:a16="http://schemas.microsoft.com/office/drawing/2014/main" id="{F17A0DEB-1DF6-DEB5-A819-73D44A062C2A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03;p42">
              <a:extLst>
                <a:ext uri="{FF2B5EF4-FFF2-40B4-BE49-F238E27FC236}">
                  <a16:creationId xmlns:a16="http://schemas.microsoft.com/office/drawing/2014/main" id="{24E5E767-FA20-145F-DD0F-6A309C19ED17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04;p42">
              <a:extLst>
                <a:ext uri="{FF2B5EF4-FFF2-40B4-BE49-F238E27FC236}">
                  <a16:creationId xmlns:a16="http://schemas.microsoft.com/office/drawing/2014/main" id="{5C918633-A7A3-0B4D-5A26-DBAC37C6A4F2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05;p42">
              <a:extLst>
                <a:ext uri="{FF2B5EF4-FFF2-40B4-BE49-F238E27FC236}">
                  <a16:creationId xmlns:a16="http://schemas.microsoft.com/office/drawing/2014/main" id="{29987819-A394-46A8-3B17-2043D4EE6E62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06;p42">
              <a:extLst>
                <a:ext uri="{FF2B5EF4-FFF2-40B4-BE49-F238E27FC236}">
                  <a16:creationId xmlns:a16="http://schemas.microsoft.com/office/drawing/2014/main" id="{120C3C96-D649-E7B0-ED72-BE49D2D35CD9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07;p42">
              <a:extLst>
                <a:ext uri="{FF2B5EF4-FFF2-40B4-BE49-F238E27FC236}">
                  <a16:creationId xmlns:a16="http://schemas.microsoft.com/office/drawing/2014/main" id="{8A749F1D-AA51-8825-2B77-77478FF21E4A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08;p42">
              <a:extLst>
                <a:ext uri="{FF2B5EF4-FFF2-40B4-BE49-F238E27FC236}">
                  <a16:creationId xmlns:a16="http://schemas.microsoft.com/office/drawing/2014/main" id="{C007A91A-9789-8E88-3912-0E32A5EBC98A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09;p42">
              <a:extLst>
                <a:ext uri="{FF2B5EF4-FFF2-40B4-BE49-F238E27FC236}">
                  <a16:creationId xmlns:a16="http://schemas.microsoft.com/office/drawing/2014/main" id="{86C5403E-EDCB-4AA2-5FD4-BBE7832AF3A3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10;p42">
              <a:extLst>
                <a:ext uri="{FF2B5EF4-FFF2-40B4-BE49-F238E27FC236}">
                  <a16:creationId xmlns:a16="http://schemas.microsoft.com/office/drawing/2014/main" id="{7D581CCE-A463-5DB8-1656-463D989F8349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11;p42">
              <a:extLst>
                <a:ext uri="{FF2B5EF4-FFF2-40B4-BE49-F238E27FC236}">
                  <a16:creationId xmlns:a16="http://schemas.microsoft.com/office/drawing/2014/main" id="{CDACC189-3F1C-7709-B1D7-DEF48B928DF7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7620" y="637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</a:t>
            </a:r>
            <a:r>
              <a:rPr lang="en" dirty="0">
                <a:solidFill>
                  <a:schemeClr val="tx1"/>
                </a:solidFill>
              </a:rPr>
              <a:t>Problems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1068703" y="1625681"/>
            <a:ext cx="7119335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Complexities</a:t>
            </a:r>
            <a:r>
              <a:rPr lang="en-US" sz="1800" dirty="0"/>
              <a:t> of Grievances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Lack of </a:t>
            </a:r>
            <a:r>
              <a:rPr lang="en-US" sz="1800" b="1" dirty="0"/>
              <a:t>Transparency </a:t>
            </a:r>
            <a:r>
              <a:rPr lang="en-US" sz="1800" dirty="0"/>
              <a:t>and</a:t>
            </a:r>
            <a:r>
              <a:rPr lang="en-US" sz="1800" b="1" dirty="0"/>
              <a:t> Accountability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Uncertainty</a:t>
            </a:r>
            <a:r>
              <a:rPr lang="en-US" sz="1800" dirty="0"/>
              <a:t> in keeping </a:t>
            </a:r>
            <a:r>
              <a:rPr lang="en-US" sz="1800" b="1" dirty="0"/>
              <a:t>records</a:t>
            </a:r>
          </a:p>
          <a:p>
            <a:pPr marL="0" indent="0">
              <a:lnSpc>
                <a:spcPct val="150000"/>
              </a:lnSpc>
            </a:pPr>
            <a:r>
              <a:rPr lang="en-US" sz="1800" b="1" dirty="0"/>
              <a:t>Paper</a:t>
            </a:r>
            <a:r>
              <a:rPr lang="en-US" sz="1800" dirty="0"/>
              <a:t> processing</a:t>
            </a:r>
          </a:p>
        </p:txBody>
      </p:sp>
      <p:grpSp>
        <p:nvGrpSpPr>
          <p:cNvPr id="1535" name="Google Shape;1535;p39"/>
          <p:cNvGrpSpPr/>
          <p:nvPr/>
        </p:nvGrpSpPr>
        <p:grpSpPr>
          <a:xfrm>
            <a:off x="-2" y="4132283"/>
            <a:ext cx="2308406" cy="1141122"/>
            <a:chOff x="-2" y="4132283"/>
            <a:chExt cx="2308406" cy="1141122"/>
          </a:xfrm>
        </p:grpSpPr>
        <p:sp>
          <p:nvSpPr>
            <p:cNvPr id="1536" name="Google Shape;1536;p39"/>
            <p:cNvSpPr/>
            <p:nvPr/>
          </p:nvSpPr>
          <p:spPr>
            <a:xfrm rot="5400000">
              <a:off x="663005" y="362862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9"/>
            <p:cNvSpPr/>
            <p:nvPr/>
          </p:nvSpPr>
          <p:spPr>
            <a:xfrm rot="5400000">
              <a:off x="663620" y="3469276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0709;p77">
            <a:extLst>
              <a:ext uri="{FF2B5EF4-FFF2-40B4-BE49-F238E27FC236}">
                <a16:creationId xmlns:a16="http://schemas.microsoft.com/office/drawing/2014/main" id="{B339A829-B381-075F-049C-288DF0E3FBC6}"/>
              </a:ext>
            </a:extLst>
          </p:cNvPr>
          <p:cNvSpPr/>
          <p:nvPr/>
        </p:nvSpPr>
        <p:spPr>
          <a:xfrm>
            <a:off x="852875" y="18919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110957A9-4358-22F6-60A1-0084DC02B1C0}"/>
              </a:ext>
            </a:extLst>
          </p:cNvPr>
          <p:cNvSpPr/>
          <p:nvPr/>
        </p:nvSpPr>
        <p:spPr>
          <a:xfrm>
            <a:off x="852875" y="230469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2" name="Google Shape;10709;p77">
            <a:extLst>
              <a:ext uri="{FF2B5EF4-FFF2-40B4-BE49-F238E27FC236}">
                <a16:creationId xmlns:a16="http://schemas.microsoft.com/office/drawing/2014/main" id="{C0E67527-A499-F225-36C0-DE005780A68A}"/>
              </a:ext>
            </a:extLst>
          </p:cNvPr>
          <p:cNvSpPr/>
          <p:nvPr/>
        </p:nvSpPr>
        <p:spPr>
          <a:xfrm>
            <a:off x="852875" y="270271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10709;p77">
            <a:extLst>
              <a:ext uri="{FF2B5EF4-FFF2-40B4-BE49-F238E27FC236}">
                <a16:creationId xmlns:a16="http://schemas.microsoft.com/office/drawing/2014/main" id="{B38779DF-E7B5-31DA-8EB7-559A23498735}"/>
              </a:ext>
            </a:extLst>
          </p:cNvPr>
          <p:cNvSpPr/>
          <p:nvPr/>
        </p:nvSpPr>
        <p:spPr>
          <a:xfrm>
            <a:off x="852875" y="311549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A7044-BA88-784C-839C-63BD0871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364" y="1520680"/>
            <a:ext cx="2071256" cy="207125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748;p44">
            <a:extLst>
              <a:ext uri="{FF2B5EF4-FFF2-40B4-BE49-F238E27FC236}">
                <a16:creationId xmlns:a16="http://schemas.microsoft.com/office/drawing/2014/main" id="{EB0BFD87-9B48-C166-9DEC-09C280A52274}"/>
              </a:ext>
            </a:extLst>
          </p:cNvPr>
          <p:cNvSpPr txBox="1">
            <a:spLocks/>
          </p:cNvSpPr>
          <p:nvPr/>
        </p:nvSpPr>
        <p:spPr>
          <a:xfrm>
            <a:off x="3670436" y="1833343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nishatrhythm@gmail.com</a:t>
            </a:r>
          </a:p>
        </p:txBody>
      </p:sp>
      <p:sp>
        <p:nvSpPr>
          <p:cNvPr id="29" name="Google Shape;1751;p44">
            <a:extLst>
              <a:ext uri="{FF2B5EF4-FFF2-40B4-BE49-F238E27FC236}">
                <a16:creationId xmlns:a16="http://schemas.microsoft.com/office/drawing/2014/main" id="{8E908E0C-47D3-C631-6618-F7D9D5556093}"/>
              </a:ext>
            </a:extLst>
          </p:cNvPr>
          <p:cNvSpPr txBox="1">
            <a:spLocks/>
          </p:cNvSpPr>
          <p:nvPr/>
        </p:nvSpPr>
        <p:spPr>
          <a:xfrm>
            <a:off x="3531174" y="1561428"/>
            <a:ext cx="208165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1600" b="1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NISHAT MAHMUD</a:t>
            </a:r>
          </a:p>
        </p:txBody>
      </p:sp>
      <p:pic>
        <p:nvPicPr>
          <p:cNvPr id="31" name="Google Shape;1754;p44">
            <a:extLst>
              <a:ext uri="{FF2B5EF4-FFF2-40B4-BE49-F238E27FC236}">
                <a16:creationId xmlns:a16="http://schemas.microsoft.com/office/drawing/2014/main" id="{B4130FC0-4823-E864-B338-D2FCF891781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3446" b="3446"/>
          <a:stretch/>
        </p:blipFill>
        <p:spPr>
          <a:xfrm>
            <a:off x="6770732" y="176858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oogle Shape;1754;p44">
            <a:extLst>
              <a:ext uri="{FF2B5EF4-FFF2-40B4-BE49-F238E27FC236}">
                <a16:creationId xmlns:a16="http://schemas.microsoft.com/office/drawing/2014/main" id="{4A6AD32C-6403-6A87-D668-3D0995B63E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4585" b="4585"/>
          <a:stretch/>
        </p:blipFill>
        <p:spPr>
          <a:xfrm>
            <a:off x="3967216" y="46272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Google Shape;1751;p44">
            <a:extLst>
              <a:ext uri="{FF2B5EF4-FFF2-40B4-BE49-F238E27FC236}">
                <a16:creationId xmlns:a16="http://schemas.microsoft.com/office/drawing/2014/main" id="{4A22389B-9A3D-3AB4-885B-3833037DEBBC}"/>
              </a:ext>
            </a:extLst>
          </p:cNvPr>
          <p:cNvSpPr txBox="1">
            <a:spLocks/>
          </p:cNvSpPr>
          <p:nvPr/>
        </p:nvSpPr>
        <p:spPr>
          <a:xfrm>
            <a:off x="6327635" y="2855450"/>
            <a:ext cx="202431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SAKIBUL ISLAM</a:t>
            </a:r>
          </a:p>
        </p:txBody>
      </p:sp>
      <p:sp>
        <p:nvSpPr>
          <p:cNvPr id="35" name="Google Shape;1751;p44">
            <a:extLst>
              <a:ext uri="{FF2B5EF4-FFF2-40B4-BE49-F238E27FC236}">
                <a16:creationId xmlns:a16="http://schemas.microsoft.com/office/drawing/2014/main" id="{69EB8BBF-B9D8-6352-7DD4-E3144BE59E50}"/>
              </a:ext>
            </a:extLst>
          </p:cNvPr>
          <p:cNvSpPr txBox="1">
            <a:spLocks/>
          </p:cNvSpPr>
          <p:nvPr/>
        </p:nvSpPr>
        <p:spPr>
          <a:xfrm>
            <a:off x="499547" y="2850244"/>
            <a:ext cx="265378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ctr"/>
            <a:r>
              <a:rPr lang="en-US" sz="1400" dirty="0">
                <a:solidFill>
                  <a:srgbClr val="0C0A9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WALIUL ISLAM RAYHAN</a:t>
            </a:r>
          </a:p>
        </p:txBody>
      </p:sp>
      <p:sp>
        <p:nvSpPr>
          <p:cNvPr id="39" name="Google Shape;1667;p42">
            <a:extLst>
              <a:ext uri="{FF2B5EF4-FFF2-40B4-BE49-F238E27FC236}">
                <a16:creationId xmlns:a16="http://schemas.microsoft.com/office/drawing/2014/main" id="{46B9BD92-7CA4-0EAB-77E4-7A9236534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9294" y="3765843"/>
            <a:ext cx="3185412" cy="776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97A7"/>
                </a:solidFill>
              </a:rPr>
              <a:t>Team Prefetch</a:t>
            </a:r>
            <a:endParaRPr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oogle Shape;1754;p44">
            <a:extLst>
              <a:ext uri="{FF2B5EF4-FFF2-40B4-BE49-F238E27FC236}">
                <a16:creationId xmlns:a16="http://schemas.microsoft.com/office/drawing/2014/main" id="{9E6C5E89-513D-8125-DE95-007264FA7AD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2501" b="2501"/>
          <a:stretch/>
        </p:blipFill>
        <p:spPr>
          <a:xfrm>
            <a:off x="1221654" y="1768587"/>
            <a:ext cx="1209567" cy="1014564"/>
          </a:xfrm>
          <a:prstGeom prst="snip1Rect">
            <a:avLst>
              <a:gd name="adj" fmla="val 16667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748;p44">
            <a:extLst>
              <a:ext uri="{FF2B5EF4-FFF2-40B4-BE49-F238E27FC236}">
                <a16:creationId xmlns:a16="http://schemas.microsoft.com/office/drawing/2014/main" id="{639719D5-4568-3CFB-6240-FA91580E1D3C}"/>
              </a:ext>
            </a:extLst>
          </p:cNvPr>
          <p:cNvSpPr txBox="1">
            <a:spLocks/>
          </p:cNvSpPr>
          <p:nvPr/>
        </p:nvSpPr>
        <p:spPr>
          <a:xfrm>
            <a:off x="3670436" y="2047865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015 38 86 89 73</a:t>
            </a:r>
          </a:p>
        </p:txBody>
      </p:sp>
      <p:sp>
        <p:nvSpPr>
          <p:cNvPr id="6" name="Google Shape;1748;p44">
            <a:extLst>
              <a:ext uri="{FF2B5EF4-FFF2-40B4-BE49-F238E27FC236}">
                <a16:creationId xmlns:a16="http://schemas.microsoft.com/office/drawing/2014/main" id="{A08A5955-8324-EEEF-A682-2B65328CDF6F}"/>
              </a:ext>
            </a:extLst>
          </p:cNvPr>
          <p:cNvSpPr txBox="1">
            <a:spLocks/>
          </p:cNvSpPr>
          <p:nvPr/>
        </p:nvSpPr>
        <p:spPr>
          <a:xfrm>
            <a:off x="6246254" y="3153859"/>
            <a:ext cx="2173100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mdsakibulislam736@gmail.com</a:t>
            </a:r>
          </a:p>
        </p:txBody>
      </p:sp>
      <p:sp>
        <p:nvSpPr>
          <p:cNvPr id="7" name="Google Shape;1748;p44">
            <a:extLst>
              <a:ext uri="{FF2B5EF4-FFF2-40B4-BE49-F238E27FC236}">
                <a16:creationId xmlns:a16="http://schemas.microsoft.com/office/drawing/2014/main" id="{B5BDEE05-DC55-BC49-ABCE-C5F91493389D}"/>
              </a:ext>
            </a:extLst>
          </p:cNvPr>
          <p:cNvSpPr txBox="1">
            <a:spLocks/>
          </p:cNvSpPr>
          <p:nvPr/>
        </p:nvSpPr>
        <p:spPr>
          <a:xfrm>
            <a:off x="6431241" y="3368381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015 18 95 11 89</a:t>
            </a:r>
          </a:p>
        </p:txBody>
      </p:sp>
      <p:sp>
        <p:nvSpPr>
          <p:cNvPr id="8" name="Google Shape;1748;p44">
            <a:extLst>
              <a:ext uri="{FF2B5EF4-FFF2-40B4-BE49-F238E27FC236}">
                <a16:creationId xmlns:a16="http://schemas.microsoft.com/office/drawing/2014/main" id="{7647F8A8-AF8C-F6A5-3C6E-481DC35B1DAF}"/>
              </a:ext>
            </a:extLst>
          </p:cNvPr>
          <p:cNvSpPr txBox="1">
            <a:spLocks/>
          </p:cNvSpPr>
          <p:nvPr/>
        </p:nvSpPr>
        <p:spPr>
          <a:xfrm>
            <a:off x="634495" y="3153859"/>
            <a:ext cx="2353404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mdwaliulislamrayhan@gmail.com</a:t>
            </a:r>
          </a:p>
        </p:txBody>
      </p:sp>
      <p:sp>
        <p:nvSpPr>
          <p:cNvPr id="9" name="Google Shape;1748;p44">
            <a:extLst>
              <a:ext uri="{FF2B5EF4-FFF2-40B4-BE49-F238E27FC236}">
                <a16:creationId xmlns:a16="http://schemas.microsoft.com/office/drawing/2014/main" id="{1E403CFB-DFF7-97DC-F7D5-EE03A0B88908}"/>
              </a:ext>
            </a:extLst>
          </p:cNvPr>
          <p:cNvSpPr txBox="1">
            <a:spLocks/>
          </p:cNvSpPr>
          <p:nvPr/>
        </p:nvSpPr>
        <p:spPr>
          <a:xfrm>
            <a:off x="909634" y="3361524"/>
            <a:ext cx="1803126" cy="35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sz="900" b="1" dirty="0">
                <a:solidFill>
                  <a:srgbClr val="0097A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013 03 09 99 26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1;p39">
            <a:extLst>
              <a:ext uri="{FF2B5EF4-FFF2-40B4-BE49-F238E27FC236}">
                <a16:creationId xmlns:a16="http://schemas.microsoft.com/office/drawing/2014/main" id="{01C11986-E5F7-1164-2C8B-B9E179275AEB}"/>
              </a:ext>
            </a:extLst>
          </p:cNvPr>
          <p:cNvSpPr txBox="1">
            <a:spLocks/>
          </p:cNvSpPr>
          <p:nvPr/>
        </p:nvSpPr>
        <p:spPr>
          <a:xfrm>
            <a:off x="728313" y="8623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US" dirty="0"/>
              <a:t>At </a:t>
            </a:r>
            <a:r>
              <a:rPr lang="en-US" dirty="0">
                <a:solidFill>
                  <a:schemeClr val="tx1"/>
                </a:solidFill>
              </a:rPr>
              <a:t>A Glance</a:t>
            </a:r>
          </a:p>
        </p:txBody>
      </p:sp>
      <p:sp>
        <p:nvSpPr>
          <p:cNvPr id="21" name="Google Shape;1533;p39">
            <a:extLst>
              <a:ext uri="{FF2B5EF4-FFF2-40B4-BE49-F238E27FC236}">
                <a16:creationId xmlns:a16="http://schemas.microsoft.com/office/drawing/2014/main" id="{F8AA54CC-970A-1935-31D2-18264BC87279}"/>
              </a:ext>
            </a:extLst>
          </p:cNvPr>
          <p:cNvSpPr txBox="1">
            <a:spLocks/>
          </p:cNvSpPr>
          <p:nvPr/>
        </p:nvSpPr>
        <p:spPr>
          <a:xfrm>
            <a:off x="892598" y="1602577"/>
            <a:ext cx="5256101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800" dirty="0"/>
              <a:t>Grievances submission for </a:t>
            </a:r>
            <a:r>
              <a:rPr lang="en-US" sz="1800" b="1" dirty="0"/>
              <a:t>authorized users 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Office-specific</a:t>
            </a:r>
            <a:r>
              <a:rPr lang="en-US" sz="1800" dirty="0"/>
              <a:t> grievances submission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Efficient</a:t>
            </a:r>
            <a:r>
              <a:rPr lang="en-US" sz="1800" dirty="0"/>
              <a:t> monitoring and decision-making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Digital records </a:t>
            </a:r>
            <a:r>
              <a:rPr lang="en-US" sz="1800" dirty="0"/>
              <a:t>for each submission</a:t>
            </a:r>
          </a:p>
          <a:p>
            <a:pPr marL="0" indent="0" algn="just">
              <a:lnSpc>
                <a:spcPct val="150000"/>
              </a:lnSpc>
            </a:pPr>
            <a:r>
              <a:rPr lang="en-US" sz="1800" b="1" dirty="0"/>
              <a:t>Transparent</a:t>
            </a:r>
            <a:r>
              <a:rPr lang="en-US" sz="1800" dirty="0"/>
              <a:t> authority responses</a:t>
            </a:r>
          </a:p>
          <a:p>
            <a:pPr marL="0" indent="0" algn="just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22" name="Google Shape;10709;p77">
            <a:extLst>
              <a:ext uri="{FF2B5EF4-FFF2-40B4-BE49-F238E27FC236}">
                <a16:creationId xmlns:a16="http://schemas.microsoft.com/office/drawing/2014/main" id="{9B1139FF-B93A-4692-EA6C-3E79C6242F4D}"/>
              </a:ext>
            </a:extLst>
          </p:cNvPr>
          <p:cNvSpPr/>
          <p:nvPr/>
        </p:nvSpPr>
        <p:spPr>
          <a:xfrm>
            <a:off x="676770" y="1868823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3" name="Google Shape;10709;p77">
            <a:extLst>
              <a:ext uri="{FF2B5EF4-FFF2-40B4-BE49-F238E27FC236}">
                <a16:creationId xmlns:a16="http://schemas.microsoft.com/office/drawing/2014/main" id="{149E2E9F-C104-5EC4-DF88-1CEDB1188BD2}"/>
              </a:ext>
            </a:extLst>
          </p:cNvPr>
          <p:cNvSpPr/>
          <p:nvPr/>
        </p:nvSpPr>
        <p:spPr>
          <a:xfrm>
            <a:off x="676770" y="2285727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10709;p77">
            <a:extLst>
              <a:ext uri="{FF2B5EF4-FFF2-40B4-BE49-F238E27FC236}">
                <a16:creationId xmlns:a16="http://schemas.microsoft.com/office/drawing/2014/main" id="{CE50DD74-395A-C5E2-2964-DDC995BFDD8C}"/>
              </a:ext>
            </a:extLst>
          </p:cNvPr>
          <p:cNvSpPr/>
          <p:nvPr/>
        </p:nvSpPr>
        <p:spPr>
          <a:xfrm>
            <a:off x="676770" y="268374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5" name="Google Shape;10709;p77">
            <a:extLst>
              <a:ext uri="{FF2B5EF4-FFF2-40B4-BE49-F238E27FC236}">
                <a16:creationId xmlns:a16="http://schemas.microsoft.com/office/drawing/2014/main" id="{92BF98F4-D179-3A7C-30B0-D7B45EFE3366}"/>
              </a:ext>
            </a:extLst>
          </p:cNvPr>
          <p:cNvSpPr/>
          <p:nvPr/>
        </p:nvSpPr>
        <p:spPr>
          <a:xfrm>
            <a:off x="676770" y="3515278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1" name="Google Shape;10709;p77">
            <a:extLst>
              <a:ext uri="{FF2B5EF4-FFF2-40B4-BE49-F238E27FC236}">
                <a16:creationId xmlns:a16="http://schemas.microsoft.com/office/drawing/2014/main" id="{9864A770-F65B-BACF-B851-558745228552}"/>
              </a:ext>
            </a:extLst>
          </p:cNvPr>
          <p:cNvSpPr/>
          <p:nvPr/>
        </p:nvSpPr>
        <p:spPr>
          <a:xfrm>
            <a:off x="676770" y="31029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4703F-3F0C-BF0F-A589-5A7C77A6003F}"/>
              </a:ext>
            </a:extLst>
          </p:cNvPr>
          <p:cNvGrpSpPr/>
          <p:nvPr/>
        </p:nvGrpSpPr>
        <p:grpSpPr>
          <a:xfrm>
            <a:off x="6211284" y="1906011"/>
            <a:ext cx="2532679" cy="1761668"/>
            <a:chOff x="6235831" y="1803879"/>
            <a:chExt cx="2532679" cy="1761668"/>
          </a:xfrm>
        </p:grpSpPr>
        <p:grpSp>
          <p:nvGrpSpPr>
            <p:cNvPr id="26" name="Google Shape;2393;p63">
              <a:extLst>
                <a:ext uri="{FF2B5EF4-FFF2-40B4-BE49-F238E27FC236}">
                  <a16:creationId xmlns:a16="http://schemas.microsoft.com/office/drawing/2014/main" id="{05EBF9BB-749D-5B69-7158-902ADD1C57BE}"/>
                </a:ext>
              </a:extLst>
            </p:cNvPr>
            <p:cNvGrpSpPr/>
            <p:nvPr/>
          </p:nvGrpSpPr>
          <p:grpSpPr>
            <a:xfrm>
              <a:off x="6235831" y="1803879"/>
              <a:ext cx="2532679" cy="1761668"/>
              <a:chOff x="5138725" y="1338401"/>
              <a:chExt cx="3552900" cy="2638199"/>
            </a:xfrm>
          </p:grpSpPr>
          <p:sp>
            <p:nvSpPr>
              <p:cNvPr id="27" name="Google Shape;2394;p63">
                <a:extLst>
                  <a:ext uri="{FF2B5EF4-FFF2-40B4-BE49-F238E27FC236}">
                    <a16:creationId xmlns:a16="http://schemas.microsoft.com/office/drawing/2014/main" id="{34CB28DF-BABE-225E-F9D1-6E78F59ADCFD}"/>
                  </a:ext>
                </a:extLst>
              </p:cNvPr>
              <p:cNvSpPr/>
              <p:nvPr/>
            </p:nvSpPr>
            <p:spPr>
              <a:xfrm>
                <a:off x="5138725" y="1338401"/>
                <a:ext cx="3552900" cy="2286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95;p63">
                <a:extLst>
                  <a:ext uri="{FF2B5EF4-FFF2-40B4-BE49-F238E27FC236}">
                    <a16:creationId xmlns:a16="http://schemas.microsoft.com/office/drawing/2014/main" id="{6952F52E-A57B-C52E-27CE-C6B238879654}"/>
                  </a:ext>
                </a:extLst>
              </p:cNvPr>
              <p:cNvSpPr/>
              <p:nvPr/>
            </p:nvSpPr>
            <p:spPr>
              <a:xfrm>
                <a:off x="6522475" y="3624700"/>
                <a:ext cx="785400" cy="2484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96;p63">
                <a:extLst>
                  <a:ext uri="{FF2B5EF4-FFF2-40B4-BE49-F238E27FC236}">
                    <a16:creationId xmlns:a16="http://schemas.microsoft.com/office/drawing/2014/main" id="{2FCDA0A8-5278-CDB8-B138-74AEAD0127AE}"/>
                  </a:ext>
                </a:extLst>
              </p:cNvPr>
              <p:cNvSpPr/>
              <p:nvPr/>
            </p:nvSpPr>
            <p:spPr>
              <a:xfrm>
                <a:off x="5884975" y="3873100"/>
                <a:ext cx="2060400" cy="103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3BA2E8-15D3-D7FB-C143-0B1C99CC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06048" y="1875993"/>
              <a:ext cx="2392243" cy="1345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2"/>
          <p:cNvSpPr txBox="1"/>
          <p:nvPr/>
        </p:nvSpPr>
        <p:spPr>
          <a:xfrm>
            <a:off x="664264" y="2915585"/>
            <a:ext cx="1276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" sz="20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-Desk</a:t>
            </a:r>
            <a:endParaRPr sz="2000" b="1" dirty="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2" name="Google Shape;2082;p52"/>
          <p:cNvSpPr txBox="1"/>
          <p:nvPr/>
        </p:nvSpPr>
        <p:spPr>
          <a:xfrm>
            <a:off x="2632552" y="2042385"/>
            <a:ext cx="93312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632551" y="3788810"/>
            <a:ext cx="93312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4812972" y="1316183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and manage offices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92" name="Google Shape;2092;p52"/>
          <p:cNvCxnSpPr>
            <a:cxnSpLocks/>
          </p:cNvCxnSpPr>
          <p:nvPr/>
        </p:nvCxnSpPr>
        <p:spPr>
          <a:xfrm rot="10800000" flipH="1">
            <a:off x="1747099" y="22567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3" name="Google Shape;2093;p52"/>
          <p:cNvCxnSpPr>
            <a:cxnSpLocks/>
          </p:cNvCxnSpPr>
          <p:nvPr/>
        </p:nvCxnSpPr>
        <p:spPr>
          <a:xfrm>
            <a:off x="1747099" y="3130085"/>
            <a:ext cx="811500" cy="873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52"/>
          <p:cNvCxnSpPr>
            <a:cxnSpLocks/>
          </p:cNvCxnSpPr>
          <p:nvPr/>
        </p:nvCxnSpPr>
        <p:spPr>
          <a:xfrm flipV="1">
            <a:off x="3639631" y="1530928"/>
            <a:ext cx="811500" cy="7259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5" name="Google Shape;2095;p52"/>
          <p:cNvCxnSpPr>
            <a:cxnSpLocks/>
          </p:cNvCxnSpPr>
          <p:nvPr/>
        </p:nvCxnSpPr>
        <p:spPr>
          <a:xfrm rot="16200000" flipH="1">
            <a:off x="3814618" y="2472792"/>
            <a:ext cx="873300" cy="413578"/>
          </a:xfrm>
          <a:prstGeom prst="bentConnector3">
            <a:avLst>
              <a:gd name="adj1" fmla="val 9997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6" name="Google Shape;2096;p52"/>
          <p:cNvCxnSpPr>
            <a:cxnSpLocks/>
          </p:cNvCxnSpPr>
          <p:nvPr/>
        </p:nvCxnSpPr>
        <p:spPr>
          <a:xfrm flipV="1">
            <a:off x="3639631" y="3553692"/>
            <a:ext cx="811500" cy="4496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52"/>
          <p:cNvCxnSpPr>
            <a:cxnSpLocks/>
          </p:cNvCxnSpPr>
          <p:nvPr/>
        </p:nvCxnSpPr>
        <p:spPr>
          <a:xfrm>
            <a:off x="3639631" y="4003310"/>
            <a:ext cx="818426" cy="5479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09;p77">
            <a:extLst>
              <a:ext uri="{FF2B5EF4-FFF2-40B4-BE49-F238E27FC236}">
                <a16:creationId xmlns:a16="http://schemas.microsoft.com/office/drawing/2014/main" id="{85DC5217-6B92-45D9-DD75-D43060E9950E}"/>
              </a:ext>
            </a:extLst>
          </p:cNvPr>
          <p:cNvSpPr/>
          <p:nvPr/>
        </p:nvSpPr>
        <p:spPr>
          <a:xfrm>
            <a:off x="4635927" y="147938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0" name="Google Shape;2088;p52">
            <a:extLst>
              <a:ext uri="{FF2B5EF4-FFF2-40B4-BE49-F238E27FC236}">
                <a16:creationId xmlns:a16="http://schemas.microsoft.com/office/drawing/2014/main" id="{1F33E490-2D5E-5991-9666-6B1C4938673F}"/>
              </a:ext>
            </a:extLst>
          </p:cNvPr>
          <p:cNvSpPr txBox="1"/>
          <p:nvPr/>
        </p:nvSpPr>
        <p:spPr>
          <a:xfrm>
            <a:off x="4812972" y="1646957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and manage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role-based users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0709;p77">
            <a:extLst>
              <a:ext uri="{FF2B5EF4-FFF2-40B4-BE49-F238E27FC236}">
                <a16:creationId xmlns:a16="http://schemas.microsoft.com/office/drawing/2014/main" id="{830D549F-4C10-6F78-540F-69E37523DF2E}"/>
              </a:ext>
            </a:extLst>
          </p:cNvPr>
          <p:cNvSpPr/>
          <p:nvPr/>
        </p:nvSpPr>
        <p:spPr>
          <a:xfrm>
            <a:off x="4635927" y="181015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3" name="Google Shape;2088;p52">
            <a:extLst>
              <a:ext uri="{FF2B5EF4-FFF2-40B4-BE49-F238E27FC236}">
                <a16:creationId xmlns:a16="http://schemas.microsoft.com/office/drawing/2014/main" id="{475824CD-CDD3-3287-ECCD-64EF9142891A}"/>
              </a:ext>
            </a:extLst>
          </p:cNvPr>
          <p:cNvSpPr txBox="1"/>
          <p:nvPr/>
        </p:nvSpPr>
        <p:spPr>
          <a:xfrm>
            <a:off x="4812966" y="2186496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priority of the 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grievances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0709;p77">
            <a:extLst>
              <a:ext uri="{FF2B5EF4-FFF2-40B4-BE49-F238E27FC236}">
                <a16:creationId xmlns:a16="http://schemas.microsoft.com/office/drawing/2014/main" id="{EC0DDB07-38FD-C447-69C7-319A97401915}"/>
              </a:ext>
            </a:extLst>
          </p:cNvPr>
          <p:cNvSpPr/>
          <p:nvPr/>
        </p:nvSpPr>
        <p:spPr>
          <a:xfrm>
            <a:off x="4635927" y="2729103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5" name="Google Shape;2088;p52">
            <a:extLst>
              <a:ext uri="{FF2B5EF4-FFF2-40B4-BE49-F238E27FC236}">
                <a16:creationId xmlns:a16="http://schemas.microsoft.com/office/drawing/2014/main" id="{36D7262F-1679-91C1-F81D-D2BEC0283CBE}"/>
              </a:ext>
            </a:extLst>
          </p:cNvPr>
          <p:cNvSpPr txBox="1"/>
          <p:nvPr/>
        </p:nvSpPr>
        <p:spPr>
          <a:xfrm>
            <a:off x="4812966" y="2543902"/>
            <a:ext cx="2699025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progress monitoring</a:t>
            </a:r>
          </a:p>
        </p:txBody>
      </p:sp>
      <p:sp>
        <p:nvSpPr>
          <p:cNvPr id="16" name="Google Shape;10709;p77">
            <a:extLst>
              <a:ext uri="{FF2B5EF4-FFF2-40B4-BE49-F238E27FC236}">
                <a16:creationId xmlns:a16="http://schemas.microsoft.com/office/drawing/2014/main" id="{B9125B61-8863-3F6C-5077-24B58C7E6628}"/>
              </a:ext>
            </a:extLst>
          </p:cNvPr>
          <p:cNvSpPr/>
          <p:nvPr/>
        </p:nvSpPr>
        <p:spPr>
          <a:xfrm>
            <a:off x="4635927" y="236041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18" name="Google Shape;10709;p77">
            <a:extLst>
              <a:ext uri="{FF2B5EF4-FFF2-40B4-BE49-F238E27FC236}">
                <a16:creationId xmlns:a16="http://schemas.microsoft.com/office/drawing/2014/main" id="{F52538DA-7D47-D892-352C-9332B58B3576}"/>
              </a:ext>
            </a:extLst>
          </p:cNvPr>
          <p:cNvSpPr/>
          <p:nvPr/>
        </p:nvSpPr>
        <p:spPr>
          <a:xfrm>
            <a:off x="4635927" y="3052899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24" name="Google Shape;2088;p52">
            <a:extLst>
              <a:ext uri="{FF2B5EF4-FFF2-40B4-BE49-F238E27FC236}">
                <a16:creationId xmlns:a16="http://schemas.microsoft.com/office/drawing/2014/main" id="{DAE1DF3D-A929-7DBA-586A-D949BECFB6C6}"/>
              </a:ext>
            </a:extLst>
          </p:cNvPr>
          <p:cNvSpPr txBox="1"/>
          <p:nvPr/>
        </p:nvSpPr>
        <p:spPr>
          <a:xfrm>
            <a:off x="4812967" y="2889702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status management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2088;p52">
            <a:extLst>
              <a:ext uri="{FF2B5EF4-FFF2-40B4-BE49-F238E27FC236}">
                <a16:creationId xmlns:a16="http://schemas.microsoft.com/office/drawing/2014/main" id="{0ABBA1F7-1BEE-9963-FADE-247D4BF66362}"/>
              </a:ext>
            </a:extLst>
          </p:cNvPr>
          <p:cNvSpPr txBox="1"/>
          <p:nvPr/>
        </p:nvSpPr>
        <p:spPr>
          <a:xfrm>
            <a:off x="4812972" y="3359075"/>
            <a:ext cx="25306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Complaints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0709;p77">
            <a:extLst>
              <a:ext uri="{FF2B5EF4-FFF2-40B4-BE49-F238E27FC236}">
                <a16:creationId xmlns:a16="http://schemas.microsoft.com/office/drawing/2014/main" id="{B6CA2A51-30F8-F62C-E7CB-48ACD054C4B7}"/>
              </a:ext>
            </a:extLst>
          </p:cNvPr>
          <p:cNvSpPr/>
          <p:nvPr/>
        </p:nvSpPr>
        <p:spPr>
          <a:xfrm>
            <a:off x="4635927" y="3522272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5" name="Google Shape;2088;p52">
            <a:extLst>
              <a:ext uri="{FF2B5EF4-FFF2-40B4-BE49-F238E27FC236}">
                <a16:creationId xmlns:a16="http://schemas.microsoft.com/office/drawing/2014/main" id="{2D88A942-53CB-1781-2343-FA7F4D6E8583}"/>
              </a:ext>
            </a:extLst>
          </p:cNvPr>
          <p:cNvSpPr txBox="1"/>
          <p:nvPr/>
        </p:nvSpPr>
        <p:spPr>
          <a:xfrm>
            <a:off x="4812972" y="3689849"/>
            <a:ext cx="2731583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Requests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10709;p77">
            <a:extLst>
              <a:ext uri="{FF2B5EF4-FFF2-40B4-BE49-F238E27FC236}">
                <a16:creationId xmlns:a16="http://schemas.microsoft.com/office/drawing/2014/main" id="{4620C1D8-E4AB-63EA-4474-36B0F9388FE4}"/>
              </a:ext>
            </a:extLst>
          </p:cNvPr>
          <p:cNvSpPr/>
          <p:nvPr/>
        </p:nvSpPr>
        <p:spPr>
          <a:xfrm>
            <a:off x="4635927" y="3853046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7" name="Google Shape;2088;p52">
            <a:extLst>
              <a:ext uri="{FF2B5EF4-FFF2-40B4-BE49-F238E27FC236}">
                <a16:creationId xmlns:a16="http://schemas.microsoft.com/office/drawing/2014/main" id="{43951F9D-7DB9-E2AA-CB85-FB9C494224F7}"/>
              </a:ext>
            </a:extLst>
          </p:cNvPr>
          <p:cNvSpPr txBox="1"/>
          <p:nvPr/>
        </p:nvSpPr>
        <p:spPr>
          <a:xfrm>
            <a:off x="4812972" y="4014507"/>
            <a:ext cx="310679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submit Applications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10709;p77">
            <a:extLst>
              <a:ext uri="{FF2B5EF4-FFF2-40B4-BE49-F238E27FC236}">
                <a16:creationId xmlns:a16="http://schemas.microsoft.com/office/drawing/2014/main" id="{00C4101F-BE8C-1A64-F8A6-281A93A19D4C}"/>
              </a:ext>
            </a:extLst>
          </p:cNvPr>
          <p:cNvSpPr/>
          <p:nvPr/>
        </p:nvSpPr>
        <p:spPr>
          <a:xfrm>
            <a:off x="4635927" y="4177704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39" name="Google Shape;10709;p77">
            <a:extLst>
              <a:ext uri="{FF2B5EF4-FFF2-40B4-BE49-F238E27FC236}">
                <a16:creationId xmlns:a16="http://schemas.microsoft.com/office/drawing/2014/main" id="{B9368713-0518-35B6-5B5C-879A24FDD966}"/>
              </a:ext>
            </a:extLst>
          </p:cNvPr>
          <p:cNvSpPr/>
          <p:nvPr/>
        </p:nvSpPr>
        <p:spPr>
          <a:xfrm>
            <a:off x="4635927" y="4501500"/>
            <a:ext cx="103087" cy="103096"/>
          </a:xfrm>
          <a:custGeom>
            <a:avLst/>
            <a:gdLst/>
            <a:ahLst/>
            <a:cxnLst/>
            <a:rect l="l" t="t" r="r" b="b"/>
            <a:pathLst>
              <a:path w="12379" h="12380" extrusionOk="0">
                <a:moveTo>
                  <a:pt x="6190" y="1"/>
                </a:moveTo>
                <a:cubicBezTo>
                  <a:pt x="2771" y="1"/>
                  <a:pt x="0" y="2772"/>
                  <a:pt x="0" y="6190"/>
                </a:cubicBezTo>
                <a:cubicBezTo>
                  <a:pt x="0" y="9608"/>
                  <a:pt x="2771" y="12379"/>
                  <a:pt x="6190" y="12379"/>
                </a:cubicBezTo>
                <a:cubicBezTo>
                  <a:pt x="9608" y="12379"/>
                  <a:pt x="12379" y="9608"/>
                  <a:pt x="12379" y="6190"/>
                </a:cubicBezTo>
                <a:cubicBezTo>
                  <a:pt x="12379" y="2772"/>
                  <a:pt x="9608" y="1"/>
                  <a:pt x="6190" y="1"/>
                </a:cubicBezTo>
                <a:close/>
              </a:path>
            </a:pathLst>
          </a:custGeom>
          <a:solidFill>
            <a:srgbClr val="869FB2"/>
          </a:solidFill>
          <a:ln w="19050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C0A9E"/>
              </a:solidFill>
            </a:endParaRPr>
          </a:p>
        </p:txBody>
      </p:sp>
      <p:sp>
        <p:nvSpPr>
          <p:cNvPr id="41" name="Google Shape;2088;p52">
            <a:extLst>
              <a:ext uri="{FF2B5EF4-FFF2-40B4-BE49-F238E27FC236}">
                <a16:creationId xmlns:a16="http://schemas.microsoft.com/office/drawing/2014/main" id="{6C6C5480-8816-922E-1785-2320AAF7AF04}"/>
              </a:ext>
            </a:extLst>
          </p:cNvPr>
          <p:cNvSpPr txBox="1"/>
          <p:nvPr/>
        </p:nvSpPr>
        <p:spPr>
          <a:xfrm>
            <a:off x="4812967" y="4338303"/>
            <a:ext cx="3536281" cy="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progress status monitoring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Google Shape;1531;p39">
            <a:extLst>
              <a:ext uri="{FF2B5EF4-FFF2-40B4-BE49-F238E27FC236}">
                <a16:creationId xmlns:a16="http://schemas.microsoft.com/office/drawing/2014/main" id="{11B4CC93-7C73-9F08-4057-6E41264F8E45}"/>
              </a:ext>
            </a:extLst>
          </p:cNvPr>
          <p:cNvSpPr txBox="1">
            <a:spLocks/>
          </p:cNvSpPr>
          <p:nvPr/>
        </p:nvSpPr>
        <p:spPr>
          <a:xfrm>
            <a:off x="727620" y="6376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System </a:t>
            </a:r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e-Desk Home 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27297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15575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e-Desk Login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68445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75189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9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66921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76713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E9D96-AA56-D9FA-48E2-1294798F92EA}"/>
              </a:ext>
            </a:extLst>
          </p:cNvPr>
          <p:cNvSpPr txBox="1"/>
          <p:nvPr/>
        </p:nvSpPr>
        <p:spPr>
          <a:xfrm>
            <a:off x="3390900" y="125222"/>
            <a:ext cx="236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Create a User</a:t>
            </a:r>
          </a:p>
        </p:txBody>
      </p:sp>
    </p:spTree>
    <p:extLst>
      <p:ext uri="{BB962C8B-B14F-4D97-AF65-F5344CB8AC3E}">
        <p14:creationId xmlns:p14="http://schemas.microsoft.com/office/powerpoint/2010/main" val="117451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3473450" y="125222"/>
            <a:ext cx="2197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Home (User)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754944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5681407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9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49624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794010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FC1DDE-A48F-EFBE-A29D-B9C47915CA2B}"/>
              </a:ext>
            </a:extLst>
          </p:cNvPr>
          <p:cNvSpPr txBox="1"/>
          <p:nvPr/>
        </p:nvSpPr>
        <p:spPr>
          <a:xfrm>
            <a:off x="1193800" y="125222"/>
            <a:ext cx="675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Submit Grievances / Requests /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1037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EBD6-AC9E-C890-0CEB-07AC824F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6ED7F-6A5A-4090-E5DB-8527298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E7EA2-6249-FCCB-559B-3E3C0AC1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706138"/>
            <a:ext cx="7704000" cy="4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5D01-5645-67F4-65FB-5BDCF229A95C}"/>
              </a:ext>
            </a:extLst>
          </p:cNvPr>
          <p:cNvSpPr txBox="1"/>
          <p:nvPr/>
        </p:nvSpPr>
        <p:spPr>
          <a:xfrm>
            <a:off x="2590800" y="125222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Dashboard (User)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A35AA-8F5D-B5CF-1E6B-E79A210A25DF}"/>
              </a:ext>
            </a:extLst>
          </p:cNvPr>
          <p:cNvCxnSpPr>
            <a:cxnSpLocks/>
          </p:cNvCxnSpPr>
          <p:nvPr/>
        </p:nvCxnSpPr>
        <p:spPr>
          <a:xfrm flipH="1">
            <a:off x="2375849" y="400579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95715-2382-5543-8BAB-E9FFB0A8893C}"/>
              </a:ext>
            </a:extLst>
          </p:cNvPr>
          <p:cNvCxnSpPr>
            <a:cxnSpLocks/>
          </p:cNvCxnSpPr>
          <p:nvPr/>
        </p:nvCxnSpPr>
        <p:spPr>
          <a:xfrm flipH="1">
            <a:off x="6060502" y="399554"/>
            <a:ext cx="707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65623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2121</TotalTime>
  <Words>222</Words>
  <Application>Microsoft Office PowerPoint</Application>
  <PresentationFormat>On-screen Show (16:9)</PresentationFormat>
  <Paragraphs>74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Poppins</vt:lpstr>
      <vt:lpstr>SF Pro Display</vt:lpstr>
      <vt:lpstr>IBM Plex Mono</vt:lpstr>
      <vt:lpstr>Introduction to Coding Workshop by Slidesgo</vt:lpstr>
      <vt:lpstr>e-Desk</vt:lpstr>
      <vt:lpstr>Current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Plan</vt:lpstr>
      <vt:lpstr>PowerPoint Presentation</vt:lpstr>
      <vt:lpstr>Team Prefetch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e-Desk</dc:title>
  <dc:creator>Rhythm</dc:creator>
  <cp:lastModifiedBy>Nishat Mahmud</cp:lastModifiedBy>
  <cp:revision>130</cp:revision>
  <dcterms:modified xsi:type="dcterms:W3CDTF">2023-11-05T04:18:40Z</dcterms:modified>
</cp:coreProperties>
</file>